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4596" autoAdjust="0"/>
    <p:restoredTop sz="86453" autoAdjust="0"/>
  </p:normalViewPr>
  <p:slideViewPr>
    <p:cSldViewPr snapToGrid="0">
      <p:cViewPr varScale="1">
        <p:scale>
          <a:sx n="72" d="100"/>
          <a:sy n="72" d="100"/>
        </p:scale>
        <p:origin x="259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4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1"/>
            </a:gs>
            <a:gs pos="100000">
              <a:schemeClr val="accent5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3078427" cy="513508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9" y="0"/>
            <a:ext cx="3078427" cy="513508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>
              <a:defRPr sz="1200"/>
            </a:lvl1pPr>
          </a:lstStyle>
          <a:p>
            <a:fld id="{E1248CA9-B2EA-484D-A5E7-98F6828EF68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542925"/>
            <a:ext cx="6924675" cy="5194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7" tIns="47369" rIns="94737" bIns="4736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" y="5767276"/>
            <a:ext cx="6143229" cy="3616226"/>
          </a:xfrm>
          <a:prstGeom prst="rect">
            <a:avLst/>
          </a:prstGeom>
        </p:spPr>
        <p:txBody>
          <a:bodyPr vert="horz" lIns="94737" tIns="47369" rIns="94737" bIns="4736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721114"/>
            <a:ext cx="3078427" cy="513507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9" y="9721114"/>
            <a:ext cx="3078427" cy="513507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>
              <a:defRPr sz="1200"/>
            </a:lvl1pPr>
          </a:lstStyle>
          <a:p>
            <a:fld id="{5158D5FA-4CDF-4BE2-8F02-BA90964B4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89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7" t="15674" r="35770" b="23918"/>
          <a:stretch/>
        </p:blipFill>
        <p:spPr>
          <a:xfrm>
            <a:off x="3614752" y="6698960"/>
            <a:ext cx="3430151" cy="24125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085" y="812986"/>
            <a:ext cx="1260712" cy="1764510"/>
          </a:xfrm>
          <a:prstGeom prst="rect">
            <a:avLst/>
          </a:prstGeom>
        </p:spPr>
      </p:pic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-7829" y="235800"/>
            <a:ext cx="4023992" cy="570029"/>
          </a:xfrm>
        </p:spPr>
        <p:txBody>
          <a:bodyPr/>
          <a:lstStyle/>
          <a:p>
            <a:r>
              <a:rPr lang="ja-JP" altLang="en-US" sz="29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福島県からのお知らせ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8D5FA-4CDF-4BE2-8F02-BA90964B410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-57765" y="831190"/>
            <a:ext cx="5942403" cy="713955"/>
          </a:xfrm>
          <a:prstGeom prst="rect">
            <a:avLst/>
          </a:prstGeom>
          <a:noFill/>
        </p:spPr>
        <p:txBody>
          <a:bodyPr wrap="none" lIns="94737" tIns="47369" rIns="94737" bIns="47369">
            <a:spAutoFit/>
          </a:bodyPr>
          <a:lstStyle/>
          <a:p>
            <a:pPr algn="ctr"/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除草機械の貸付について</a:t>
            </a:r>
          </a:p>
        </p:txBody>
      </p:sp>
      <p:sp>
        <p:nvSpPr>
          <p:cNvPr id="7" name="テキスト ボックス 6"/>
          <p:cNvSpPr txBox="1"/>
          <p:nvPr/>
        </p:nvSpPr>
        <p:spPr>
          <a:xfrm flipH="1">
            <a:off x="154572" y="1620319"/>
            <a:ext cx="6431046" cy="951976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dirty="0" smtClean="0"/>
              <a:t>福島県では、河川や道路の</a:t>
            </a:r>
            <a:r>
              <a:rPr lang="ja-JP" altLang="ja-JP" dirty="0" smtClean="0"/>
              <a:t>清掃</a:t>
            </a:r>
            <a:r>
              <a:rPr lang="ja-JP" altLang="ja-JP" dirty="0"/>
              <a:t>活動や美化</a:t>
            </a:r>
            <a:r>
              <a:rPr lang="ja-JP" altLang="ja-JP" dirty="0" smtClean="0"/>
              <a:t>活動</a:t>
            </a:r>
            <a:r>
              <a:rPr lang="ja-JP" altLang="en-US" dirty="0" smtClean="0"/>
              <a:t>及び</a:t>
            </a:r>
            <a:endParaRPr lang="en-US" altLang="ja-JP" dirty="0" smtClean="0"/>
          </a:p>
          <a:p>
            <a:r>
              <a:rPr lang="ja-JP" altLang="en-US" dirty="0" smtClean="0"/>
              <a:t>維持管理作業</a:t>
            </a:r>
            <a:r>
              <a:rPr lang="ja-JP" altLang="ja-JP" dirty="0" smtClean="0"/>
              <a:t>に関して</a:t>
            </a:r>
            <a:r>
              <a:rPr lang="ja-JP" altLang="en-US" dirty="0" smtClean="0"/>
              <a:t>、作業の支援、効率化を推進</a:t>
            </a:r>
            <a:endParaRPr lang="en-US" altLang="ja-JP" dirty="0" smtClean="0"/>
          </a:p>
          <a:p>
            <a:r>
              <a:rPr lang="ja-JP" altLang="en-US" dirty="0" smtClean="0"/>
              <a:t>するため、「除草機械の貸付」を行っております。</a:t>
            </a:r>
            <a:endParaRPr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 flipH="1">
            <a:off x="6301" y="2626761"/>
            <a:ext cx="7096116" cy="1808707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dirty="0" smtClean="0"/>
              <a:t>■ </a:t>
            </a:r>
            <a:r>
              <a:rPr lang="ja-JP" altLang="en-US" b="1" dirty="0" smtClean="0"/>
              <a:t>貸付対象者</a:t>
            </a:r>
            <a:endParaRPr lang="en-US" altLang="ja-JP" b="1" dirty="0" smtClean="0"/>
          </a:p>
          <a:p>
            <a:r>
              <a:rPr lang="ja-JP" altLang="en-US" dirty="0" smtClean="0"/>
              <a:t>　①清掃活動や美化活動に関して、</a:t>
            </a:r>
            <a:r>
              <a:rPr lang="ja-JP" altLang="ja-JP" dirty="0" smtClean="0"/>
              <a:t>福島県</a:t>
            </a:r>
            <a:r>
              <a:rPr lang="ja-JP" altLang="ja-JP" dirty="0"/>
              <a:t>が定める制度に</a:t>
            </a:r>
            <a:r>
              <a:rPr lang="ja-JP" altLang="ja-JP" dirty="0" smtClean="0"/>
              <a:t>より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ja-JP" dirty="0" smtClean="0"/>
              <a:t>認められて</a:t>
            </a:r>
            <a:r>
              <a:rPr lang="ja-JP" altLang="ja-JP" dirty="0"/>
              <a:t>いる</a:t>
            </a:r>
            <a:r>
              <a:rPr lang="ja-JP" altLang="ja-JP" dirty="0" smtClean="0"/>
              <a:t>団体</a:t>
            </a:r>
            <a:endParaRPr lang="en-US" altLang="ja-JP" dirty="0" smtClean="0"/>
          </a:p>
          <a:p>
            <a:r>
              <a:rPr lang="ja-JP" altLang="en-US" dirty="0" smtClean="0"/>
              <a:t>　（道路河川</a:t>
            </a:r>
            <a:r>
              <a:rPr lang="ja-JP" altLang="en-US" b="1" dirty="0" smtClean="0"/>
              <a:t>愛護団体、</a:t>
            </a:r>
            <a:r>
              <a:rPr lang="ja-JP" altLang="en-US" dirty="0" smtClean="0"/>
              <a:t>道及び川</a:t>
            </a:r>
            <a:r>
              <a:rPr lang="ja-JP" altLang="en-US" b="1" dirty="0" smtClean="0"/>
              <a:t>サポート団体）</a:t>
            </a:r>
            <a:endParaRPr lang="en-US" altLang="ja-JP" b="1" dirty="0" smtClean="0"/>
          </a:p>
          <a:p>
            <a:r>
              <a:rPr lang="ja-JP" altLang="en-US" dirty="0" smtClean="0"/>
              <a:t>　②</a:t>
            </a:r>
            <a:r>
              <a:rPr lang="ja-JP" altLang="ja-JP" dirty="0" smtClean="0"/>
              <a:t>維持</a:t>
            </a:r>
            <a:r>
              <a:rPr lang="ja-JP" altLang="ja-JP" dirty="0"/>
              <a:t>管理に関して、</a:t>
            </a:r>
            <a:r>
              <a:rPr lang="ja-JP" altLang="ja-JP" dirty="0" smtClean="0"/>
              <a:t>福島県</a:t>
            </a:r>
            <a:r>
              <a:rPr lang="ja-JP" altLang="en-US" dirty="0" smtClean="0"/>
              <a:t>から</a:t>
            </a:r>
            <a:r>
              <a:rPr lang="ja-JP" altLang="ja-JP" dirty="0" smtClean="0"/>
              <a:t>受託</a:t>
            </a:r>
            <a:r>
              <a:rPr lang="ja-JP" altLang="ja-JP" dirty="0"/>
              <a:t>契約している</a:t>
            </a:r>
            <a:r>
              <a:rPr lang="ja-JP" altLang="ja-JP" dirty="0" smtClean="0"/>
              <a:t>者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　③県内各市町村</a:t>
            </a:r>
            <a:endParaRPr lang="ja-JP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12465" y="4910918"/>
            <a:ext cx="7102419" cy="380791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dirty="0" smtClean="0"/>
              <a:t>■ </a:t>
            </a:r>
            <a:r>
              <a:rPr lang="ja-JP" altLang="en-US" b="1" dirty="0" smtClean="0"/>
              <a:t>費用：無料</a:t>
            </a:r>
            <a:endParaRPr lang="ja-JP" altLang="ja-JP" sz="1500" dirty="0"/>
          </a:p>
        </p:txBody>
      </p:sp>
      <p:sp>
        <p:nvSpPr>
          <p:cNvPr id="10" name="テキスト ボックス 9"/>
          <p:cNvSpPr txBox="1"/>
          <p:nvPr/>
        </p:nvSpPr>
        <p:spPr>
          <a:xfrm flipH="1">
            <a:off x="-16624" y="5349758"/>
            <a:ext cx="7102419" cy="951928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dirty="0" smtClean="0"/>
              <a:t>■ </a:t>
            </a:r>
            <a:r>
              <a:rPr lang="ja-JP" altLang="en-US" b="1" dirty="0" smtClean="0"/>
              <a:t>貸付</a:t>
            </a:r>
            <a:r>
              <a:rPr lang="ja-JP" altLang="en-US" dirty="0" smtClean="0"/>
              <a:t>：借用前に「物品借受申請書」を機械管理する、</a:t>
            </a:r>
            <a:endParaRPr lang="en-US" altLang="ja-JP" dirty="0" smtClean="0"/>
          </a:p>
          <a:p>
            <a:r>
              <a:rPr lang="ja-JP" altLang="en-US" dirty="0" smtClean="0"/>
              <a:t>　　　　 県内各建設事務所及び各土木事務所へ</a:t>
            </a:r>
            <a:r>
              <a:rPr lang="ja-JP" altLang="en-US" b="1" dirty="0" smtClean="0"/>
              <a:t>申請</a:t>
            </a:r>
            <a:r>
              <a:rPr lang="ja-JP" altLang="en-US" dirty="0" smtClean="0"/>
              <a:t>をお願い</a:t>
            </a:r>
            <a:endParaRPr lang="en-US" altLang="ja-JP" dirty="0" smtClean="0"/>
          </a:p>
          <a:p>
            <a:r>
              <a:rPr lang="ja-JP" altLang="en-US" dirty="0" smtClean="0"/>
              <a:t>　　　　 いたします</a:t>
            </a:r>
            <a:r>
              <a:rPr lang="ja-JP" altLang="en-US" sz="1500" dirty="0"/>
              <a:t>（詳細：裏面参照）</a:t>
            </a:r>
            <a:endParaRPr lang="en-US" altLang="ja-JP" sz="1500" dirty="0"/>
          </a:p>
        </p:txBody>
      </p:sp>
      <p:sp>
        <p:nvSpPr>
          <p:cNvPr id="13" name="テキスト ボックス 12"/>
          <p:cNvSpPr txBox="1"/>
          <p:nvPr/>
        </p:nvSpPr>
        <p:spPr>
          <a:xfrm flipH="1">
            <a:off x="-8321" y="6308565"/>
            <a:ext cx="7102419" cy="380732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dirty="0" smtClean="0"/>
              <a:t>■ </a:t>
            </a:r>
            <a:r>
              <a:rPr lang="ja-JP" altLang="en-US" b="1" dirty="0" smtClean="0"/>
              <a:t>機械</a:t>
            </a:r>
            <a:r>
              <a:rPr lang="ja-JP" altLang="en-US" dirty="0" smtClean="0"/>
              <a:t>：全５種類（</a:t>
            </a:r>
            <a:r>
              <a:rPr lang="en-US" altLang="ja-JP" dirty="0" smtClean="0"/>
              <a:t>※ </a:t>
            </a:r>
            <a:r>
              <a:rPr lang="ja-JP" altLang="en-US" dirty="0" smtClean="0"/>
              <a:t>貸付機械は各事務所により異なります）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5505120" y="6705882"/>
            <a:ext cx="1540858" cy="4029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737" tIns="47369" rIns="94737" bIns="47369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リモコン型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 flipH="1">
            <a:off x="-8320" y="4476406"/>
            <a:ext cx="7112384" cy="380764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dirty="0" smtClean="0"/>
              <a:t>■ </a:t>
            </a:r>
            <a:r>
              <a:rPr lang="ja-JP" altLang="en-US" b="1" dirty="0" smtClean="0"/>
              <a:t>使用場所：福島県が管理する公共土木施設等</a:t>
            </a:r>
            <a:r>
              <a:rPr lang="ja-JP" altLang="en-US" sz="1500" b="1" dirty="0"/>
              <a:t>（道路・河川等）</a:t>
            </a:r>
            <a:endParaRPr lang="ja-JP" altLang="ja-JP" sz="15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247535" y="78920"/>
            <a:ext cx="2846565" cy="557328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pPr algn="dist"/>
            <a:r>
              <a:rPr kumimoji="1" lang="ja-JP" altLang="en-US" sz="1500" dirty="0"/>
              <a:t>令和</a:t>
            </a:r>
            <a:r>
              <a:rPr kumimoji="1" lang="ja-JP" altLang="en-US" sz="1500" dirty="0" smtClean="0"/>
              <a:t>６年１０月 </a:t>
            </a:r>
            <a:r>
              <a:rPr kumimoji="1" lang="ja-JP" altLang="en-US" sz="1500" dirty="0"/>
              <a:t>福島県土木部</a:t>
            </a:r>
            <a:endParaRPr kumimoji="1" lang="en-US" altLang="ja-JP" sz="1500" dirty="0"/>
          </a:p>
          <a:p>
            <a:pPr algn="dist"/>
            <a:r>
              <a:rPr kumimoji="1" lang="ja-JP" altLang="en-US" sz="1500" dirty="0"/>
              <a:t>道路管理課・河川整備課　</a:t>
            </a:r>
            <a:endParaRPr kumimoji="1" lang="en-US" altLang="ja-JP" sz="15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74795" y="865816"/>
            <a:ext cx="744090" cy="666357"/>
          </a:xfrm>
          <a:prstGeom prst="rect">
            <a:avLst/>
          </a:prstGeom>
          <a:noFill/>
        </p:spPr>
        <p:txBody>
          <a:bodyPr wrap="none" lIns="94737" tIns="47369" rIns="94737" bIns="47369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貸 付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</a:rPr>
              <a:t>無 料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pic>
        <p:nvPicPr>
          <p:cNvPr id="2" name="図 1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6" t="5413" b="8287"/>
          <a:stretch/>
        </p:blipFill>
        <p:spPr>
          <a:xfrm>
            <a:off x="91470" y="6690565"/>
            <a:ext cx="3461280" cy="24125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角丸四角形 17"/>
          <p:cNvSpPr/>
          <p:nvPr/>
        </p:nvSpPr>
        <p:spPr>
          <a:xfrm>
            <a:off x="73149" y="6704034"/>
            <a:ext cx="1540858" cy="4029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737" tIns="47369" rIns="94737" bIns="47369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手押し型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1764" y="9253965"/>
            <a:ext cx="6426313" cy="666365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kumimoji="1" lang="ja-JP" altLang="en-US" dirty="0"/>
              <a:t>詳しくは</a:t>
            </a:r>
            <a:r>
              <a:rPr kumimoji="1" lang="ja-JP" altLang="en-US" dirty="0" smtClean="0"/>
              <a:t>、最寄りの県内</a:t>
            </a:r>
            <a:r>
              <a:rPr kumimoji="1" lang="ja-JP" altLang="en-US" dirty="0"/>
              <a:t>の各建設事務所</a:t>
            </a:r>
            <a:r>
              <a:rPr kumimoji="1" lang="ja-JP" altLang="en-US" dirty="0" smtClean="0"/>
              <a:t>及び各土木事務所（詳細裏面）へお問い合わせ</a:t>
            </a:r>
            <a:r>
              <a:rPr kumimoji="1" lang="ja-JP" altLang="en-US" dirty="0"/>
              <a:t>願います。</a:t>
            </a:r>
          </a:p>
        </p:txBody>
      </p:sp>
    </p:spTree>
    <p:extLst>
      <p:ext uri="{BB962C8B-B14F-4D97-AF65-F5344CB8AC3E}">
        <p14:creationId xmlns:p14="http://schemas.microsoft.com/office/powerpoint/2010/main" val="427842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8D5FA-4CDF-4BE2-8F02-BA90964B4100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flipH="1">
            <a:off x="8" y="4928"/>
            <a:ext cx="7096116" cy="380791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dirty="0" smtClean="0"/>
              <a:t>■ </a:t>
            </a:r>
            <a:r>
              <a:rPr lang="ja-JP" altLang="en-US" b="1" dirty="0" smtClean="0"/>
              <a:t>手続き</a:t>
            </a:r>
            <a:endParaRPr lang="en-US" altLang="ja-JP" b="1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 flipH="1">
            <a:off x="124642" y="296830"/>
            <a:ext cx="3377548" cy="1840440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b="1" dirty="0" smtClean="0"/>
              <a:t>○利用者</a:t>
            </a:r>
            <a:endParaRPr lang="en-US" altLang="ja-JP" b="1" dirty="0" smtClean="0"/>
          </a:p>
          <a:p>
            <a:endParaRPr lang="en-US" altLang="ja-JP" sz="800" b="1" dirty="0"/>
          </a:p>
          <a:p>
            <a:r>
              <a:rPr lang="ja-JP" altLang="en-US" dirty="0" smtClean="0"/>
              <a:t>　　①物品借受申請書</a:t>
            </a:r>
            <a:endParaRPr lang="en-US" altLang="ja-JP" dirty="0" smtClean="0"/>
          </a:p>
          <a:p>
            <a:endParaRPr lang="en-US" altLang="ja-JP" sz="1200" dirty="0"/>
          </a:p>
          <a:p>
            <a:r>
              <a:rPr lang="ja-JP" altLang="en-US" dirty="0" smtClean="0"/>
              <a:t>　　③引渡し</a:t>
            </a:r>
            <a:endParaRPr lang="en-US" altLang="ja-JP" dirty="0" smtClean="0"/>
          </a:p>
          <a:p>
            <a:r>
              <a:rPr lang="ja-JP" altLang="en-US" dirty="0" smtClean="0"/>
              <a:t>　　④除草作業の実施</a:t>
            </a:r>
            <a:endParaRPr lang="en-US" altLang="ja-JP" dirty="0" smtClean="0"/>
          </a:p>
          <a:p>
            <a:r>
              <a:rPr lang="ja-JP" altLang="en-US" sz="1200" dirty="0"/>
              <a:t>　　　</a:t>
            </a:r>
            <a:r>
              <a:rPr lang="ja-JP" altLang="en-US" dirty="0" smtClean="0"/>
              <a:t>⑤除草機械の返却</a:t>
            </a:r>
            <a:endParaRPr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 flipH="1">
            <a:off x="3851153" y="296829"/>
            <a:ext cx="3377548" cy="2030856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b="1" dirty="0" smtClean="0"/>
              <a:t>○県</a:t>
            </a:r>
            <a:endParaRPr lang="en-US" altLang="ja-JP" b="1" dirty="0" smtClean="0"/>
          </a:p>
          <a:p>
            <a:endParaRPr lang="en-US" altLang="ja-JP" sz="800" b="1" dirty="0"/>
          </a:p>
          <a:p>
            <a:r>
              <a:rPr lang="ja-JP" altLang="en-US" dirty="0"/>
              <a:t> </a:t>
            </a:r>
            <a:r>
              <a:rPr lang="ja-JP" altLang="en-US" dirty="0" smtClean="0"/>
              <a:t>  ②申請書の受理・許可</a:t>
            </a:r>
            <a:endParaRPr lang="en-US" altLang="ja-JP" dirty="0" smtClean="0"/>
          </a:p>
          <a:p>
            <a:endParaRPr lang="en-US" altLang="ja-JP" sz="1200" dirty="0"/>
          </a:p>
          <a:p>
            <a:r>
              <a:rPr lang="ja-JP" altLang="en-US" dirty="0"/>
              <a:t> </a:t>
            </a:r>
            <a:r>
              <a:rPr lang="ja-JP" altLang="en-US" dirty="0" smtClean="0"/>
              <a:t> </a:t>
            </a:r>
            <a:endParaRPr lang="en-US" altLang="ja-JP" dirty="0"/>
          </a:p>
          <a:p>
            <a:endParaRPr lang="en-US" altLang="ja-JP" sz="1200" dirty="0"/>
          </a:p>
          <a:p>
            <a:r>
              <a:rPr lang="ja-JP" altLang="en-US" dirty="0" smtClean="0"/>
              <a:t>   ⑥除草機械の受理</a:t>
            </a:r>
            <a:endParaRPr lang="en-US" altLang="ja-JP" dirty="0" smtClean="0"/>
          </a:p>
          <a:p>
            <a:r>
              <a:rPr lang="ja-JP" altLang="en-US" dirty="0" smtClean="0"/>
              <a:t>　 （立会い・状態確認）</a:t>
            </a:r>
            <a:endParaRPr lang="en-US" altLang="ja-JP" dirty="0" smtClean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3203896" y="875030"/>
            <a:ext cx="7560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3203896" y="1063704"/>
            <a:ext cx="756000" cy="16161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 flipH="1">
            <a:off x="33837" y="2389588"/>
            <a:ext cx="7096116" cy="380742"/>
          </a:xfrm>
          <a:prstGeom prst="rect">
            <a:avLst/>
          </a:prstGeom>
          <a:noFill/>
        </p:spPr>
        <p:txBody>
          <a:bodyPr wrap="square" lIns="94737" tIns="47369" rIns="94737" bIns="47369" rtlCol="0">
            <a:spAutoFit/>
          </a:bodyPr>
          <a:lstStyle/>
          <a:p>
            <a:r>
              <a:rPr lang="ja-JP" altLang="en-US" b="1" dirty="0" smtClean="0"/>
              <a:t>■ 問い合わせ先、県機関（事務所名）除草機械管理一覧表</a:t>
            </a:r>
            <a:endParaRPr lang="en-US" altLang="ja-JP" b="1" dirty="0" smtClean="0"/>
          </a:p>
        </p:txBody>
      </p:sp>
      <p:sp>
        <p:nvSpPr>
          <p:cNvPr id="2" name="角丸四角形 1"/>
          <p:cNvSpPr/>
          <p:nvPr/>
        </p:nvSpPr>
        <p:spPr>
          <a:xfrm>
            <a:off x="211469" y="630679"/>
            <a:ext cx="3290721" cy="1682099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737" tIns="47369" rIns="94737" bIns="47369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3689131" y="623997"/>
            <a:ext cx="3290721" cy="1688783"/>
          </a:xfrm>
          <a:prstGeom prst="roundRect">
            <a:avLst/>
          </a:prstGeom>
          <a:noFill/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737" tIns="47369" rIns="94737" bIns="47369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3203896" y="1807359"/>
            <a:ext cx="7560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C$3:$J$47"/>
              </a:ext>
            </a:extLst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632" y="2719308"/>
            <a:ext cx="6528619" cy="728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38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64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8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18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5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0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8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6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2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3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94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9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6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9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520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1213</TotalTime>
  <Words>290</Words>
  <Application>Microsoft Office PowerPoint</Application>
  <PresentationFormat>画面に合わせる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白石 潤</dc:creator>
  <cp:lastModifiedBy>村上 翔太朗</cp:lastModifiedBy>
  <cp:revision>73</cp:revision>
  <cp:lastPrinted>2024-07-05T06:02:50Z</cp:lastPrinted>
  <dcterms:created xsi:type="dcterms:W3CDTF">2020-04-30T04:40:44Z</dcterms:created>
  <dcterms:modified xsi:type="dcterms:W3CDTF">2024-10-29T05:05:27Z</dcterms:modified>
</cp:coreProperties>
</file>